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70" r:id="rId3"/>
    <p:sldId id="274" r:id="rId4"/>
    <p:sldId id="271" r:id="rId5"/>
    <p:sldId id="272" r:id="rId6"/>
    <p:sldId id="275" r:id="rId7"/>
    <p:sldId id="276" r:id="rId8"/>
    <p:sldId id="277" r:id="rId9"/>
    <p:sldId id="278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125458E-2639-496D-B258-C8FE91100C62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ED0D433-C3F6-47C2-B3BC-FE05BAC7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8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7068-2D18-4504-8FE4-5099139143C5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D019DD-D268-490B-BDD5-56EA44A90BE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7068-2D18-4504-8FE4-5099139143C5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19DD-D268-490B-BDD5-56EA44A90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7068-2D18-4504-8FE4-5099139143C5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19DD-D268-490B-BDD5-56EA44A90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7068-2D18-4504-8FE4-5099139143C5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19DD-D268-490B-BDD5-56EA44A90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7068-2D18-4504-8FE4-5099139143C5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19DD-D268-490B-BDD5-56EA44A90BE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7068-2D18-4504-8FE4-5099139143C5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19DD-D268-490B-BDD5-56EA44A90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7068-2D18-4504-8FE4-5099139143C5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19DD-D268-490B-BDD5-56EA44A90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7068-2D18-4504-8FE4-5099139143C5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19DD-D268-490B-BDD5-56EA44A90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7068-2D18-4504-8FE4-5099139143C5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19DD-D268-490B-BDD5-56EA44A90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7068-2D18-4504-8FE4-5099139143C5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19DD-D268-490B-BDD5-56EA44A90B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7068-2D18-4504-8FE4-5099139143C5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19DD-D268-490B-BDD5-56EA44A90BE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5B97068-2D18-4504-8FE4-5099139143C5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4D019DD-D268-490B-BDD5-56EA44A90B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229200"/>
            <a:ext cx="3024336" cy="108012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8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 </a:t>
            </a:r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Подготовила:</a:t>
            </a:r>
          </a:p>
          <a:p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                 Вахрушева М.Н</a:t>
            </a:r>
            <a:r>
              <a:rPr lang="ru-RU" sz="2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2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4" y="1124744"/>
            <a:ext cx="7711711" cy="36004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88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88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8800" b="1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8800" b="1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88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88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8800" b="1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8800" b="1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88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88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8800" b="1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8800" b="1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88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88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8800" b="1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8800" b="1" dirty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88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88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9600" b="1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Детям о Фруктах</a:t>
            </a:r>
            <a:endParaRPr lang="ru-RU" sz="9600" b="1" dirty="0"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62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13"/>
            <a:ext cx="9143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692696"/>
            <a:ext cx="6553200" cy="1224136"/>
          </a:xfrm>
        </p:spPr>
        <p:txBody>
          <a:bodyPr>
            <a:normAutofit/>
          </a:bodyPr>
          <a:lstStyle/>
          <a:p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Загадки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1556792"/>
            <a:ext cx="7567696" cy="2016224"/>
          </a:xfrm>
        </p:spPr>
        <p:txBody>
          <a:bodyPr/>
          <a:lstStyle/>
          <a:p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груша, яблоко, банан,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Ананас из жарких стран.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Эти вкусные продукты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Вместе все зовутся…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3356992"/>
            <a:ext cx="3064894" cy="2554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26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13"/>
            <a:ext cx="9143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692696"/>
            <a:ext cx="6553200" cy="1224136"/>
          </a:xfrm>
        </p:spPr>
        <p:txBody>
          <a:bodyPr>
            <a:normAutofit/>
          </a:bodyPr>
          <a:lstStyle/>
          <a:p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Загадки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620688"/>
            <a:ext cx="7567695" cy="3240360"/>
          </a:xfrm>
        </p:spPr>
        <p:txBody>
          <a:bodyPr/>
          <a:lstStyle/>
          <a:p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Круглое , румяное,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сочное и сладкое,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очень ароматное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наливное, гладкое,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тяжелое, большое –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это такое?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442" y="3429632"/>
            <a:ext cx="2428984" cy="2809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12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13"/>
            <a:ext cx="9143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692696"/>
            <a:ext cx="6553200" cy="1224136"/>
          </a:xfrm>
        </p:spPr>
        <p:txBody>
          <a:bodyPr>
            <a:normAutofit/>
          </a:bodyPr>
          <a:lstStyle/>
          <a:p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Загадки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1556792"/>
            <a:ext cx="7567696" cy="1656184"/>
          </a:xfrm>
        </p:spPr>
        <p:txBody>
          <a:bodyPr/>
          <a:lstStyle/>
          <a:p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вкусная и сочная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похожа – спору нет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светящийся предмет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852936"/>
            <a:ext cx="3728936" cy="3301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314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13"/>
            <a:ext cx="9143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692696"/>
            <a:ext cx="6553200" cy="1224136"/>
          </a:xfrm>
        </p:spPr>
        <p:txBody>
          <a:bodyPr>
            <a:normAutofit/>
          </a:bodyPr>
          <a:lstStyle/>
          <a:p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Загадки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1556792"/>
            <a:ext cx="7567696" cy="1656184"/>
          </a:xfrm>
        </p:spPr>
        <p:txBody>
          <a:bodyPr/>
          <a:lstStyle/>
          <a:p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ярко-желтый, ароматный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кислый, но на вкус приятный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вкусен очень с чаем он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называется…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852936"/>
            <a:ext cx="3182252" cy="3074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177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13"/>
            <a:ext cx="9143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692696"/>
            <a:ext cx="6553200" cy="1224136"/>
          </a:xfrm>
        </p:spPr>
        <p:txBody>
          <a:bodyPr>
            <a:normAutofit/>
          </a:bodyPr>
          <a:lstStyle/>
          <a:p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Загадки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7" y="260648"/>
            <a:ext cx="7488833" cy="2952328"/>
          </a:xfrm>
        </p:spPr>
        <p:txBody>
          <a:bodyPr/>
          <a:lstStyle/>
          <a:p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Огурцы они как будто,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Только связками растут,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на завтрак эти фрукты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Обезьянам подают.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852936"/>
            <a:ext cx="4122205" cy="3091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13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13"/>
            <a:ext cx="9143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692696"/>
            <a:ext cx="6553200" cy="1224136"/>
          </a:xfrm>
        </p:spPr>
        <p:txBody>
          <a:bodyPr>
            <a:normAutofit/>
          </a:bodyPr>
          <a:lstStyle/>
          <a:p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Загадки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7" y="260648"/>
            <a:ext cx="7488833" cy="3672408"/>
          </a:xfrm>
        </p:spPr>
        <p:txBody>
          <a:bodyPr/>
          <a:lstStyle/>
          <a:p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оранжевой кожей,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мячик похожий,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 в центре не пусто,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сочно и вкусно.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546" y="3068960"/>
            <a:ext cx="4667250" cy="3105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953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13"/>
            <a:ext cx="9143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692696"/>
            <a:ext cx="6553200" cy="1224136"/>
          </a:xfrm>
        </p:spPr>
        <p:txBody>
          <a:bodyPr>
            <a:normAutofit/>
          </a:bodyPr>
          <a:lstStyle/>
          <a:p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Загадки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7" y="260648"/>
            <a:ext cx="7488833" cy="3672408"/>
          </a:xfrm>
        </p:spPr>
        <p:txBody>
          <a:bodyPr/>
          <a:lstStyle/>
          <a:p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>
                <a:solidFill>
                  <a:srgbClr val="0070C0"/>
                </a:solidFill>
              </a:rPr>
              <a:t/>
            </a:r>
            <a:br>
              <a:rPr lang="ru-RU" sz="8800" b="1" dirty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8800" b="1" dirty="0" smtClean="0">
                <a:solidFill>
                  <a:srgbClr val="0070C0"/>
                </a:solidFill>
              </a:rPr>
              <a:t/>
            </a:r>
            <a:br>
              <a:rPr lang="ru-RU" sz="8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Далеко на юге где-то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растет зимой и летом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удивит собою нас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толстокожий…</a:t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996952"/>
            <a:ext cx="309634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023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39552" y="408372"/>
            <a:ext cx="5328592" cy="143645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41080" y="608075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8" y="-34102"/>
            <a:ext cx="9144000" cy="685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764704"/>
            <a:ext cx="61206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Пальчиковая гимнастика.</a:t>
            </a:r>
          </a:p>
          <a:p>
            <a:pPr algn="ctr"/>
            <a:r>
              <a:rPr lang="ru-RU" b="1" i="1" cap="all" dirty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«Будем мы варить компот». </a:t>
            </a:r>
            <a:br>
              <a:rPr lang="ru-RU" b="1" i="1" cap="all" dirty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</a:br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/>
            </a:endParaRPr>
          </a:p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Будем 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мы варить 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компот.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 </a:t>
            </a:r>
            <a:b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</a:b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Фруктов нужно много, вот. («Варят» — мешают пальчиком на ладошке)</a:t>
            </a:r>
            <a:b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</a:b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Будем яблоки крошить, </a:t>
            </a:r>
            <a:b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</a:b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грушу будем мы рубить, (ребром ладони стучат по другой ладошке)</a:t>
            </a:r>
            <a:b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</a:b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Отожмем лимонный сок, </a:t>
            </a:r>
            <a:b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</a:b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Слив положим и песок. (сжимают кулачки)</a:t>
            </a:r>
            <a:b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</a:b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Варим, варим мы компот, </a:t>
            </a:r>
            <a:b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</a:b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угостим честной народ! (снова «варят» )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7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255</TotalTime>
  <Words>30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Аптека</vt:lpstr>
      <vt:lpstr>         Детям о Фруктах</vt:lpstr>
      <vt:lpstr>       груша, яблоко, банан, Ананас из жарких стран. Эти вкусные продукты Вместе все зовутся…  </vt:lpstr>
      <vt:lpstr>  Круглое , румяное, сочное и сладкое, очень ароматное наливное, гладкое, тяжелое, большое – Что это такое?  </vt:lpstr>
      <vt:lpstr>         Я вкусная и сочная я похожа – спору нет на светящийся предмет  </vt:lpstr>
      <vt:lpstr>         ярко-желтый, ароматный кислый, но на вкус приятный вкусен очень с чаем он называется…  </vt:lpstr>
      <vt:lpstr>         Огурцы они как будто, Только связками растут, И на завтрак эти фрукты Обезьянам подают.  </vt:lpstr>
      <vt:lpstr>          с оранжевой кожей, На мячик похожий, но в центре не пусто, а сочно и вкусно.    </vt:lpstr>
      <vt:lpstr>          Далеко на юге где-то он растет зимой и летом удивит собою нас толстокожий…   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26</cp:revision>
  <cp:lastPrinted>2013-11-20T11:39:03Z</cp:lastPrinted>
  <dcterms:created xsi:type="dcterms:W3CDTF">2013-04-07T02:36:09Z</dcterms:created>
  <dcterms:modified xsi:type="dcterms:W3CDTF">2013-12-05T23:51:41Z</dcterms:modified>
</cp:coreProperties>
</file>